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887" r:id="rId2"/>
    <p:sldId id="581" r:id="rId3"/>
    <p:sldId id="582" r:id="rId4"/>
    <p:sldId id="88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52280-52CB-43B2-8892-82DF563A610B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C69F-7CE4-4F29-9EDA-A22B01BEE3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9D705-9F65-4CA0-BFFF-10B0ADDB6C03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66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9D705-9F65-4CA0-BFFF-10B0ADDB6C03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69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39976" y="250028"/>
            <a:ext cx="11261558" cy="21431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18659" y="646818"/>
            <a:ext cx="95694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5400" b="1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《</a:t>
            </a:r>
            <a:r>
              <a:rPr lang="zh-CN" altLang="en-US" sz="5400" b="1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宁夏生态护林员管理      实施细则</a:t>
            </a:r>
            <a:r>
              <a:rPr lang="en-US" altLang="zh-CN" sz="5400" b="1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》</a:t>
            </a:r>
            <a:r>
              <a:rPr lang="zh-CN" altLang="en-US" sz="5400" b="1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解读</a:t>
            </a:r>
            <a:endParaRPr lang="zh-CN" altLang="en-US" sz="5400" b="1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3" name="副标题 2"/>
          <p:cNvSpPr>
            <a:spLocks noGrp="1"/>
          </p:cNvSpPr>
          <p:nvPr>
            <p:ph type="subTitle" idx="1"/>
          </p:nvPr>
        </p:nvSpPr>
        <p:spPr>
          <a:xfrm>
            <a:off x="2689452" y="2563032"/>
            <a:ext cx="3857652" cy="1008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CN" altLang="en-US" b="1" dirty="0" smtClean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CN" altLang="en-US" sz="4800" b="1" dirty="0">
              <a:solidFill>
                <a:schemeClr val="tx2">
                  <a:lumMod val="90000"/>
                  <a:lumOff val="10000"/>
                </a:schemeClr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80592" y="2563032"/>
            <a:ext cx="616340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一、《宁夏回族自治区生态护林员管理实施细则》出台的重要意义是什么？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5946" y="3733032"/>
            <a:ext cx="1044526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近日，宁夏回族自治区林业和草原局联合自治区财政厅、自治区乡村振兴局印发了《宁夏回族自治区生态护林员管理实施细则》。《细则》出台，打破了自</a:t>
            </a:r>
            <a:r>
              <a:rPr lang="en-US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2017</a:t>
            </a: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年以来宁夏生态护林员管理领域没有自己的法规制度可依的现状，及时填补了“十四五”乃至更长时期内宁夏脱贫人口生态护林员管理的法规制度空白，进一步完善了脱贫人口生态护林员管理的制度框架。根据《细则》规定，县区无需再制定本地区“生态护林员管理实施方案”，直接引用《细则》即可，这也在一定程度上减轻了基层负担。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75085" y="852854"/>
            <a:ext cx="62689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二、《宁夏回族自治区生态护林员管理实施细则》的重要地位体现在哪些方面？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71700" y="2305616"/>
            <a:ext cx="841423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8305" algn="just">
              <a:lnSpc>
                <a:spcPts val="2800"/>
              </a:lnSpc>
              <a:spcAft>
                <a:spcPts val="0"/>
              </a:spcAft>
            </a:pPr>
            <a:r>
              <a:rPr lang="zh-CN" altLang="zh-CN" b="1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一是</a:t>
            </a: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《细则》是宁夏生态护林员管理领域的一部纲领性文件，标志着宁夏生态护林员高质量发展有了法治保障。</a:t>
            </a:r>
            <a:r>
              <a:rPr lang="zh-CN" altLang="zh-CN" b="1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二是</a:t>
            </a: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《细则》既体现了国家生态护林员政策的稳定性、延续性，给脱贫人口生态护林员“吃了颗定心丸”，又为这部分人群预留了发展空间，将原则性和灵活性有机统一，是一部实用性、前瞻性都很强的法规制度。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39915" y="1485900"/>
            <a:ext cx="630408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三、《宁夏回族自治区生态护林员管理实施细则》与国家《生态护林员管理办法》相比，有哪些突破？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4985" y="2760785"/>
            <a:ext cx="83263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《细则》不仅与国家《生态护林员管理办法》相衔接，还在脱贫人口生态护林员资金运行、动态监管、考核奖惩、保障管理等方面有所突破。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15762" y="1090246"/>
            <a:ext cx="612823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四、《宁夏回族自治区生态护林员管理实施细则》的重点内容有哪些？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4015" y="2101362"/>
            <a:ext cx="10111155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ea typeface="方正仿宋_GBK" panose="03000509000000000000" pitchFamily="65" charset="-122"/>
                <a:cs typeface="Times New Roman" panose="02020603050405020304" pitchFamily="18" charset="0"/>
              </a:rPr>
              <a:t>《细则》规定，生态护林员是中央对地方转移支付资金支持购买劳务，受聘参加森林、草原、湿地、荒漠、野生动植物等资源管护的人员。生态护林员补助资金列入中央直达资金管理体系，实行全过程监控管理；各县级财政部门要保证生态护林员补助资金拨付及时，确保支付进度；原则上按月发放，不得无故延后发放。生态护林员选聘坚持“自主自愿、公开公正、规范管理”的原则；符合身体条件能胜任野外巡护工作、长期在当地稳定从事管护工作的选聘条件等，且需经过公告、申报、审核、公示、聘用程序才能担任生态护林员。生态护林员实行相对稳定的动态管理，县级林业和草原主管部门指导乡镇人民政府做好生态护林员的续聘、解（补）聘工作。生态护林员考核结果与奖惩挂钩，内容包括巡护、考勤、考核方式、考核指标、评分标准、考核奖惩等；纳入林长制考核体系。县级林业和草原主管部门、乡镇人民政府对辖区生态护林员每年开展岗前和各种业务、安全防护培训等；各县区应当为生态护林员购置巡护装备、防火服，购买人身意外伤害保险等。 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304800"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方正仿宋_GBK" panose="03000509000000000000" pitchFamily="65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方正仿宋_GBK" panose="03000509000000000000" pitchFamily="65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1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en-US" altLang="zh-CN" kern="100" dirty="0">
                <a:latin typeface="方正仿宋_GBK" panose="03000509000000000000" pitchFamily="65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1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3139</TotalTime>
  <Words>528</Words>
  <Application>Microsoft Office PowerPoint</Application>
  <PresentationFormat>宽屏</PresentationFormat>
  <Paragraphs>14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等线</vt:lpstr>
      <vt:lpstr>方正仿宋_GBK</vt:lpstr>
      <vt:lpstr>黑体</vt:lpstr>
      <vt:lpstr>华文新魏</vt:lpstr>
      <vt:lpstr>隶书</vt:lpstr>
      <vt:lpstr>宋体</vt:lpstr>
      <vt:lpstr>幼圆</vt:lpstr>
      <vt:lpstr>Arial</vt:lpstr>
      <vt:lpstr>Calibri</vt:lpstr>
      <vt:lpstr>Century Gothic</vt:lpstr>
      <vt:lpstr>Times New Roman</vt:lpstr>
      <vt:lpstr>Wingdings 2</vt:lpstr>
      <vt:lpstr>Wingdings 3</vt:lpstr>
      <vt:lpstr>丝状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树木与文化</dc:title>
  <dc:creator>朱</dc:creator>
  <cp:lastModifiedBy>微软</cp:lastModifiedBy>
  <cp:revision>219</cp:revision>
  <dcterms:created xsi:type="dcterms:W3CDTF">2017-10-22T02:12:23Z</dcterms:created>
  <dcterms:modified xsi:type="dcterms:W3CDTF">2022-10-27T09:53:08Z</dcterms:modified>
</cp:coreProperties>
</file>